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sldIdLst>
    <p:sldId id="272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303" r:id="rId31"/>
    <p:sldId id="302" r:id="rId32"/>
    <p:sldId id="298" r:id="rId33"/>
    <p:sldId id="299" r:id="rId34"/>
    <p:sldId id="300" r:id="rId35"/>
    <p:sldId id="301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9" d="100"/>
          <a:sy n="39" d="100"/>
        </p:scale>
        <p:origin x="-3714" y="-18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57640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g.no/spesial/2016/partnerdrapene/" TargetMode="External"/><Relationship Id="rId2" Type="http://schemas.openxmlformats.org/officeDocument/2006/relationships/hyperlink" Target="http://www.vg.no/spesial/2016/asylindustrien-kor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HUSSKWWg-0c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664"/>
            <a:ext cx="9331038" cy="524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1080120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7" name="Shape 177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0" y="606800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 descr="cats-love-computers-18.jpg"/>
          <p:cNvPicPr preferRelativeResize="0"/>
          <p:nvPr/>
        </p:nvPicPr>
        <p:blipFill rotWithShape="1">
          <a:blip r:embed="rId5">
            <a:alphaModFix/>
          </a:blip>
          <a:srcRect r="22215"/>
          <a:stretch/>
        </p:blipFill>
        <p:spPr>
          <a:xfrm>
            <a:off x="5810025" y="603725"/>
            <a:ext cx="3333974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1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46" y="105782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8" name="Shape 188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 descr="cats-love-computers-18.jpg"/>
          <p:cNvPicPr preferRelativeResize="0"/>
          <p:nvPr/>
        </p:nvPicPr>
        <p:blipFill rotWithShape="1">
          <a:blip r:embed="rId5">
            <a:alphaModFix/>
          </a:blip>
          <a:srcRect r="22215"/>
          <a:stretch/>
        </p:blipFill>
        <p:spPr>
          <a:xfrm>
            <a:off x="5810025" y="603725"/>
            <a:ext cx="3333974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1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6658625" y="4095850"/>
            <a:ext cx="22299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JavaScript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4573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84355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2" name="Shape 212" descr="St-Pancras-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73" y="0"/>
            <a:ext cx="776125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 descr="side1_k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0" y="1852600"/>
            <a:ext cx="238125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26" name="Shape 226" descr="side1_k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0" y="1852600"/>
            <a:ext cx="23812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62" y="1346712"/>
            <a:ext cx="456247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34" name="Shape 234" descr="London-factory-large.jpg"/>
          <p:cNvPicPr preferRelativeResize="0"/>
          <p:nvPr/>
        </p:nvPicPr>
        <p:blipFill rotWithShape="1">
          <a:blip r:embed="rId3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 descr="doozers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6" y="0"/>
            <a:ext cx="883410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6" name="Shape 256" descr="London-factory-large.jpg"/>
          <p:cNvPicPr preferRelativeResize="0"/>
          <p:nvPr/>
        </p:nvPicPr>
        <p:blipFill rotWithShape="1">
          <a:blip r:embed="rId3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AutoShape 2" descr="Matrix Moving Desktop Background Wallpaper.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2052" name="Picture 4" descr="Matrix Moving Desktop Background Wallpap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36525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7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194" name="Picture 2" descr="Image result for reddit cat secret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718" y="1255806"/>
            <a:ext cx="3262273" cy="326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bureaucrac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3" y="1255806"/>
            <a:ext cx="5875426" cy="341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1" name="Shape 271" descr="mysq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725" y="219075"/>
            <a:ext cx="440055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84355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8" name="Shape 278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 descr="pi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84355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90" name="Shape 290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 descr="pi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4573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28" y="1203598"/>
            <a:ext cx="4032448" cy="2852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0" name="Shape 310" descr="cs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84" y="0"/>
            <a:ext cx="380343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84355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17" name="Shape 317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 descr="pi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4573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43" y="843558"/>
            <a:ext cx="2760069" cy="2787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0" name="Shape 330" descr="London-factory-large.jpg"/>
          <p:cNvPicPr preferRelativeResize="0"/>
          <p:nvPr/>
        </p:nvPicPr>
        <p:blipFill rotWithShape="1">
          <a:blip r:embed="rId4">
            <a:alphaModFix/>
          </a:blip>
          <a:srcRect l="24445" r="18678"/>
          <a:stretch/>
        </p:blipFill>
        <p:spPr>
          <a:xfrm>
            <a:off x="-7" y="605262"/>
            <a:ext cx="259095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 descr="cats-love-computers-18.jpg"/>
          <p:cNvPicPr preferRelativeResize="0"/>
          <p:nvPr/>
        </p:nvPicPr>
        <p:blipFill rotWithShape="1">
          <a:blip r:embed="rId5">
            <a:alphaModFix/>
          </a:blip>
          <a:srcRect r="22215"/>
          <a:stretch/>
        </p:blipFill>
        <p:spPr>
          <a:xfrm>
            <a:off x="5810025" y="603725"/>
            <a:ext cx="3333974" cy="34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55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 descr="pi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100" y="2496616"/>
            <a:ext cx="1044031" cy="4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1139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PHP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328775" y="4095850"/>
            <a:ext cx="1285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MySQL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247225" y="4095850"/>
            <a:ext cx="11277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HTML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6658625" y="4095850"/>
            <a:ext cx="22299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JavaScript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4457350" y="4095850"/>
            <a:ext cx="958800" cy="47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6" name="Shape 346" descr="gBKH3cj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700087"/>
            <a:ext cx="666750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0" y="0"/>
            <a:ext cx="13693855" cy="512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3074" name="Picture 2" descr="System Failure The Matrix HD Wallpaper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3697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7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14312"/>
            <a:ext cx="4762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9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88" name="Shape 388" descr="ns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45" y="0"/>
            <a:ext cx="49241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 descr="jbv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086" y="0"/>
            <a:ext cx="4207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2" name="Shape 402" descr="mysql_fo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060" y="0"/>
            <a:ext cx="41438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409" name="Shape 409" descr="tog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982" y="0"/>
            <a:ext cx="519229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92100"/>
            <a:ext cx="8126413" cy="455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334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787400"/>
            <a:ext cx="8126413" cy="356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83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146" name="Picture 2" descr="\\arkiv\personlig$\danke\Desktop\noda\brannvarsl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9542"/>
            <a:ext cx="4083917" cy="408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23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>
                <a:hlinkClick r:id="rId2"/>
              </a:rPr>
              <a:t>http://www.vg.no/spesial/2016/asylindustrien-kort</a:t>
            </a:r>
            <a:r>
              <a:rPr lang="nb-NO" dirty="0" smtClean="0">
                <a:hlinkClick r:id="rId2"/>
              </a:rPr>
              <a:t>/</a:t>
            </a:r>
            <a:endParaRPr lang="nb-NO" dirty="0" smtClean="0"/>
          </a:p>
          <a:p>
            <a:r>
              <a:rPr lang="nb-NO" dirty="0">
                <a:hlinkClick r:id="rId3"/>
              </a:rPr>
              <a:t>http://www.vg.no/spesial/2016/partnerdrapene</a:t>
            </a:r>
            <a:r>
              <a:rPr lang="nb-NO" dirty="0" smtClean="0">
                <a:hlinkClick r:id="rId3"/>
              </a:rPr>
              <a:t>/</a:t>
            </a:r>
            <a:endParaRPr lang="nb-NO" dirty="0" smtClean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1432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238250"/>
            <a:ext cx="47625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2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771550"/>
            <a:ext cx="3259116" cy="329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32</Words>
  <Application>Microsoft Office PowerPoint</Application>
  <PresentationFormat>Skjermfremvisning (16:9)</PresentationFormat>
  <Paragraphs>26</Paragraphs>
  <Slides>35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35</vt:i4>
      </vt:variant>
    </vt:vector>
  </HeadingPairs>
  <TitlesOfParts>
    <vt:vector size="36" baseType="lpstr">
      <vt:lpstr>simple-light-2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Engebretsen, Dan Kåre</dc:creator>
  <cp:lastModifiedBy>Engebretsen, Dan Kåre</cp:lastModifiedBy>
  <cp:revision>9</cp:revision>
  <dcterms:modified xsi:type="dcterms:W3CDTF">2016-09-27T19:48:08Z</dcterms:modified>
</cp:coreProperties>
</file>